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6" r:id="rId3"/>
    <p:sldId id="267" r:id="rId4"/>
    <p:sldId id="268" r:id="rId5"/>
    <p:sldId id="269" r:id="rId6"/>
    <p:sldId id="270" r:id="rId7"/>
    <p:sldId id="272" r:id="rId8"/>
    <p:sldId id="271" r:id="rId9"/>
    <p:sldId id="273" r:id="rId10"/>
    <p:sldId id="274" r:id="rId11"/>
    <p:sldId id="275" r:id="rId12"/>
    <p:sldId id="276" r:id="rId13"/>
    <p:sldId id="265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7/5/2020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12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7/5/2020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790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7/5/2020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077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7/5/2020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4396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7/5/2020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313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7/5/2020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506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7/5/2020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803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7/5/2020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51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7/5/2020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256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7/5/2020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5039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7/5/2020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379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EE1A4F-84B0-4075-941C-245E85250EFE}" type="datetimeFigureOut">
              <a:rPr lang="en-US" smtClean="0"/>
              <a:t>7/5/2020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573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6188" y="357727"/>
            <a:ext cx="9623636" cy="617559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36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US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English for Telephoning</a:t>
            </a:r>
            <a:endParaRPr lang="en-US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sz="1000" dirty="0"/>
          </a:p>
          <a:p>
            <a:pPr marL="0" indent="0">
              <a:buNone/>
            </a:pPr>
            <a:r>
              <a:rPr lang="en-US" dirty="0"/>
              <a:t>Class: 18C1-NNA1</a:t>
            </a:r>
          </a:p>
          <a:p>
            <a:pPr marL="0" indent="0">
              <a:buNone/>
            </a:pPr>
            <a:r>
              <a:rPr lang="en-US" dirty="0"/>
              <a:t>Time: </a:t>
            </a:r>
            <a:r>
              <a:rPr lang="vi-VN" dirty="0"/>
              <a:t>14.10 – 15.40 on</a:t>
            </a:r>
            <a:r>
              <a:rPr lang="en-US" dirty="0"/>
              <a:t>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Lecturer</a:t>
            </a:r>
            <a:r>
              <a:rPr lang="en-US" dirty="0"/>
              <a:t>: Ms. Nguyen </a:t>
            </a:r>
            <a:r>
              <a:rPr lang="en-US" dirty="0" err="1"/>
              <a:t>Thi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Tu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Faculty of Foreign Languages</a:t>
            </a:r>
          </a:p>
          <a:p>
            <a:pPr marL="0" indent="0">
              <a:buNone/>
            </a:pPr>
            <a:r>
              <a:rPr lang="en-US" dirty="0"/>
              <a:t>Ly </a:t>
            </a:r>
            <a:r>
              <a:rPr lang="en-US" dirty="0" err="1"/>
              <a:t>Tu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College of Ho Chi Minh </a:t>
            </a:r>
            <a:r>
              <a:rPr lang="en-US" dirty="0" smtClean="0"/>
              <a:t>City</a:t>
            </a:r>
          </a:p>
          <a:p>
            <a:pPr marL="0" indent="0">
              <a:buNone/>
            </a:pPr>
            <a:r>
              <a:rPr lang="en-US" b="1" u="sng" dirty="0">
                <a:solidFill>
                  <a:srgbClr val="FF0000"/>
                </a:solidFill>
              </a:rPr>
              <a:t>Unit </a:t>
            </a:r>
            <a:r>
              <a:rPr lang="en-US" b="1" u="sng" dirty="0" smtClean="0">
                <a:solidFill>
                  <a:srgbClr val="FF0000"/>
                </a:solidFill>
              </a:rPr>
              <a:t>3:</a:t>
            </a:r>
            <a:r>
              <a:rPr lang="en-US" b="1" dirty="0" smtClean="0">
                <a:solidFill>
                  <a:srgbClr val="FF0000"/>
                </a:solidFill>
              </a:rPr>
              <a:t> Let me get back to you on that</a:t>
            </a:r>
            <a:endParaRPr lang="en-US" dirty="0"/>
          </a:p>
        </p:txBody>
      </p:sp>
      <p:pic>
        <p:nvPicPr>
          <p:cNvPr id="1026" name="Picture 2" descr="Cao đẳng Lý Tự Trọng TP.HCM - Home | Face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9824" y="-4015"/>
            <a:ext cx="1877587" cy="1877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0416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4666" y="470264"/>
            <a:ext cx="8105775" cy="838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9637" y="1501823"/>
            <a:ext cx="10372725" cy="442912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4990" y="2238648"/>
            <a:ext cx="5050011" cy="3339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363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782" y="729230"/>
            <a:ext cx="10623018" cy="2051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743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662" y="1275125"/>
            <a:ext cx="10734675" cy="433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662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812" y="368887"/>
            <a:ext cx="10620375" cy="26193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6770" y="3201893"/>
            <a:ext cx="9896475" cy="296227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336869" y="1371600"/>
            <a:ext cx="1802674" cy="319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reached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02333" y="1783216"/>
            <a:ext cx="1802674" cy="319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available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947728" y="1364456"/>
            <a:ext cx="1802674" cy="319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Unfortunately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445863" y="2209119"/>
            <a:ext cx="1563051" cy="319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leave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342812" y="2187077"/>
            <a:ext cx="1802674" cy="319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beep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3727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8300" y="434886"/>
            <a:ext cx="8915400" cy="4838700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1943" y="643818"/>
            <a:ext cx="1802674" cy="319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 smtClean="0">
                <a:solidFill>
                  <a:srgbClr val="FF0000"/>
                </a:solidFill>
              </a:rPr>
              <a:t>This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248398" y="1083604"/>
            <a:ext cx="1802674" cy="319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 smtClean="0">
                <a:solidFill>
                  <a:srgbClr val="FF0000"/>
                </a:solidFill>
              </a:rPr>
              <a:t>calling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724505" y="1593053"/>
            <a:ext cx="1802674" cy="319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 smtClean="0">
                <a:solidFill>
                  <a:srgbClr val="FF0000"/>
                </a:solidFill>
              </a:rPr>
              <a:t>get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439988" y="2398596"/>
            <a:ext cx="1802674" cy="319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 smtClean="0">
                <a:solidFill>
                  <a:srgbClr val="FF0000"/>
                </a:solidFill>
              </a:rPr>
              <a:t>confirmed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167154" y="3726662"/>
            <a:ext cx="1802674" cy="319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 smtClean="0">
                <a:solidFill>
                  <a:srgbClr val="FF0000"/>
                </a:solidFill>
              </a:rPr>
              <a:t>again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143897" y="4153377"/>
            <a:ext cx="1802674" cy="319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 smtClean="0">
                <a:solidFill>
                  <a:srgbClr val="FF0000"/>
                </a:solidFill>
              </a:rPr>
              <a:t>case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347165" y="4619287"/>
            <a:ext cx="1802674" cy="319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 smtClean="0">
                <a:solidFill>
                  <a:srgbClr val="FF0000"/>
                </a:solidFill>
              </a:rPr>
              <a:t>soon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0175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2" grpId="0"/>
      <p:bldP spid="13" grpId="0"/>
      <p:bldP spid="14" grpId="0"/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95288"/>
            <a:ext cx="10372725" cy="25908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6817" y="2986088"/>
            <a:ext cx="4657725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693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25936"/>
            <a:ext cx="10839450" cy="41529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823269" y="1371600"/>
            <a:ext cx="718457" cy="3190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Call 2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132425" y="1759134"/>
            <a:ext cx="718457" cy="3190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Call 1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299264" y="2434047"/>
            <a:ext cx="718457" cy="3190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Call 2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280469" y="2860766"/>
            <a:ext cx="718457" cy="3190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Call 2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734697" y="3627123"/>
            <a:ext cx="718457" cy="3190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Call 1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267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521880"/>
            <a:ext cx="10868025" cy="477202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 rot="21408187">
            <a:off x="2625634" y="1619795"/>
            <a:ext cx="3422469" cy="33179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000" dirty="0" smtClean="0">
                <a:solidFill>
                  <a:srgbClr val="FF0000"/>
                </a:solidFill>
              </a:rPr>
              <a:t>Jonathan, Ricardo Fonseca from </a:t>
            </a:r>
            <a:r>
              <a:rPr lang="en-US" sz="2000" dirty="0" err="1" smtClean="0">
                <a:solidFill>
                  <a:srgbClr val="FF0000"/>
                </a:solidFill>
              </a:rPr>
              <a:t>Aresto</a:t>
            </a:r>
            <a:r>
              <a:rPr lang="en-US" sz="2000" dirty="0" smtClean="0">
                <a:solidFill>
                  <a:srgbClr val="FF0000"/>
                </a:solidFill>
              </a:rPr>
              <a:t> called about the </a:t>
            </a:r>
            <a:r>
              <a:rPr lang="en-US" sz="2000" dirty="0" err="1" smtClean="0">
                <a:solidFill>
                  <a:srgbClr val="FF0000"/>
                </a:solidFill>
              </a:rPr>
              <a:t>EuroMedical</a:t>
            </a:r>
            <a:r>
              <a:rPr lang="en-US" sz="2000" dirty="0" smtClean="0">
                <a:solidFill>
                  <a:srgbClr val="FF0000"/>
                </a:solidFill>
              </a:rPr>
              <a:t> fair next week. He wanted to know if you’re going and if you and he can meet. Please call him back. He’ll be in the office until 5 p.m. today.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 rot="213865">
            <a:off x="7141036" y="1602376"/>
            <a:ext cx="3422469" cy="33179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000" dirty="0" smtClean="0">
                <a:solidFill>
                  <a:srgbClr val="FF0000"/>
                </a:solidFill>
              </a:rPr>
              <a:t>Elaine Sloan called about the team for the new marketing campaign. She wanted to know if Henry can still be on the team if they shift the deadline back a week. Call back today on 44 141 223 4569</a:t>
            </a:r>
            <a:endParaRPr 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2829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462" y="329407"/>
            <a:ext cx="10887075" cy="28575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80603" y="3566162"/>
            <a:ext cx="6779623" cy="5486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dirty="0" smtClean="0">
                <a:solidFill>
                  <a:srgbClr val="FF0000"/>
                </a:solidFill>
              </a:rPr>
              <a:t>1. I’m afraid Jonathan isn’t here at the moment.</a:t>
            </a:r>
            <a:endParaRPr lang="en-US" sz="2600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50125" y="4045130"/>
            <a:ext cx="6627223" cy="5486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dirty="0" smtClean="0">
                <a:solidFill>
                  <a:srgbClr val="FF0000"/>
                </a:solidFill>
              </a:rPr>
              <a:t>2. Would you like to leave a message for him?</a:t>
            </a:r>
            <a:endParaRPr lang="en-US" sz="2600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703" y="4371705"/>
            <a:ext cx="6283234" cy="5486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dirty="0" smtClean="0">
                <a:solidFill>
                  <a:srgbClr val="FF0000"/>
                </a:solidFill>
              </a:rPr>
              <a:t>3. Let me get a pen.</a:t>
            </a:r>
            <a:endParaRPr lang="en-US" sz="2600" dirty="0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319347" y="4794070"/>
            <a:ext cx="6283234" cy="5486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dirty="0" smtClean="0">
                <a:solidFill>
                  <a:srgbClr val="FF0000"/>
                </a:solidFill>
              </a:rPr>
              <a:t>4. Shall I ask Jonathan to call you back?</a:t>
            </a:r>
            <a:endParaRPr lang="en-US" sz="2600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66351" y="5233852"/>
            <a:ext cx="6283234" cy="5486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dirty="0" smtClean="0">
                <a:solidFill>
                  <a:srgbClr val="FF0000"/>
                </a:solidFill>
              </a:rPr>
              <a:t>5. Does he have your number?</a:t>
            </a:r>
            <a:endParaRPr lang="en-US" sz="2600" dirty="0">
              <a:solidFill>
                <a:srgbClr val="FF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07027" y="5595258"/>
            <a:ext cx="6283234" cy="5486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dirty="0" smtClean="0">
                <a:solidFill>
                  <a:srgbClr val="FF0000"/>
                </a:solidFill>
              </a:rPr>
              <a:t>6. I’ll make sure Jonathan gets your message. </a:t>
            </a:r>
            <a:endParaRPr lang="en-US" sz="2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816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11" grpId="0"/>
      <p:bldP spid="12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125" y="340995"/>
            <a:ext cx="10953750" cy="336232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29639" y="3611877"/>
            <a:ext cx="7953104" cy="5486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600" dirty="0" smtClean="0">
                <a:solidFill>
                  <a:srgbClr val="FF0000"/>
                </a:solidFill>
              </a:rPr>
              <a:t>a. I’m calling about the email you sent me yesterday.</a:t>
            </a:r>
            <a:endParaRPr lang="en-US" sz="2600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38346" y="4038600"/>
            <a:ext cx="7953104" cy="5486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600" dirty="0" smtClean="0">
                <a:solidFill>
                  <a:srgbClr val="FF0000"/>
                </a:solidFill>
              </a:rPr>
              <a:t>b. You said that </a:t>
            </a:r>
            <a:r>
              <a:rPr lang="en-US" sz="2600" dirty="0" smtClean="0">
                <a:solidFill>
                  <a:srgbClr val="FF0000"/>
                </a:solidFill>
              </a:rPr>
              <a:t>Henry was too busy to join the team.</a:t>
            </a:r>
            <a:endParaRPr lang="en-US" sz="2600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42702" y="4439197"/>
            <a:ext cx="8257904" cy="5486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600" dirty="0" smtClean="0">
                <a:solidFill>
                  <a:srgbClr val="FF0000"/>
                </a:solidFill>
              </a:rPr>
              <a:t>c. You told me that we </a:t>
            </a:r>
            <a:r>
              <a:rPr lang="en-US" sz="2600" dirty="0" err="1" smtClean="0">
                <a:solidFill>
                  <a:srgbClr val="FF0000"/>
                </a:solidFill>
              </a:rPr>
              <a:t>we</a:t>
            </a:r>
            <a:r>
              <a:rPr lang="en-US" sz="2600" dirty="0" smtClean="0">
                <a:solidFill>
                  <a:srgbClr val="FF0000"/>
                </a:solidFill>
              </a:rPr>
              <a:t> could take </a:t>
            </a:r>
            <a:r>
              <a:rPr lang="en-US" sz="2600" dirty="0" smtClean="0">
                <a:solidFill>
                  <a:srgbClr val="FF0000"/>
                </a:solidFill>
              </a:rPr>
              <a:t>M</a:t>
            </a:r>
            <a:r>
              <a:rPr lang="en-US" sz="2600" dirty="0" smtClean="0">
                <a:solidFill>
                  <a:srgbClr val="FF0000"/>
                </a:solidFill>
              </a:rPr>
              <a:t>aria instead.  </a:t>
            </a:r>
            <a:endParaRPr lang="en-US" sz="26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42703" y="4905106"/>
            <a:ext cx="11249298" cy="5486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600" dirty="0" smtClean="0">
                <a:solidFill>
                  <a:srgbClr val="FF0000"/>
                </a:solidFill>
              </a:rPr>
              <a:t>d. Can I call you back later today as soon as I’ve had the chance to speak to him?</a:t>
            </a:r>
            <a:endParaRPr lang="en-US" sz="2600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42702" y="5488580"/>
            <a:ext cx="8262255" cy="5486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600" dirty="0" smtClean="0">
                <a:solidFill>
                  <a:srgbClr val="FF0000"/>
                </a:solidFill>
              </a:rPr>
              <a:t>e. Can you give it to me again just in case?</a:t>
            </a:r>
            <a:endParaRPr lang="en-US" sz="2600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42702" y="6045930"/>
            <a:ext cx="8310151" cy="5486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600" dirty="0" smtClean="0">
                <a:solidFill>
                  <a:srgbClr val="FF0000"/>
                </a:solidFill>
              </a:rPr>
              <a:t>f. I’ll take to Henry and call you straight back.</a:t>
            </a:r>
            <a:endParaRPr lang="en-US" sz="2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8891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Referring to previous communication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39636" y="1472927"/>
            <a:ext cx="10054521" cy="5032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729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1609" y="193715"/>
            <a:ext cx="9843052" cy="4179502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vi-VN" b="1" u="sng" dirty="0"/>
          </a:p>
          <a:p>
            <a:pPr marL="0" indent="0">
              <a:buNone/>
            </a:pPr>
            <a:r>
              <a:rPr lang="en-US" sz="4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Homework: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 these two periods you have to </a:t>
            </a:r>
            <a:r>
              <a:rPr lang="vi-VN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remember Useful Phrases; </a:t>
            </a:r>
            <a:endParaRPr lang="en-GB" sz="5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</a:t>
            </a:r>
            <a:r>
              <a:rPr lang="en-US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exercises in the part 6 </a:t>
            </a:r>
            <a:r>
              <a:rPr lang="vi-VN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and</a:t>
            </a:r>
            <a:r>
              <a:rPr lang="en-US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read</a:t>
            </a:r>
            <a:r>
              <a:rPr lang="vi-VN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‘referring to previous communication’</a:t>
            </a:r>
            <a:endParaRPr lang="vi-VN" sz="5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vi-VN" sz="5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vi-VN" sz="51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 for unit </a:t>
            </a:r>
            <a:r>
              <a:rPr lang="en-US" sz="51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3: (cont.) </a:t>
            </a:r>
            <a:r>
              <a:rPr lang="en-US" sz="5400" b="1" dirty="0">
                <a:solidFill>
                  <a:srgbClr val="FF0000"/>
                </a:solidFill>
              </a:rPr>
              <a:t>Let me get back to you on that</a:t>
            </a:r>
            <a:endParaRPr lang="en-US" sz="5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Cao đẳng Lý Tự Trọng TP.HCM - Home | Face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0822" y="180463"/>
            <a:ext cx="1631909" cy="1631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5334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651</TotalTime>
  <Words>345</Words>
  <Application>Microsoft Office PowerPoint</Application>
  <PresentationFormat>Widescreen</PresentationFormat>
  <Paragraphs>49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Referring to previous communication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1: Shall I put you through?</dc:title>
  <dc:creator>Admin</dc:creator>
  <cp:lastModifiedBy>Admin</cp:lastModifiedBy>
  <cp:revision>68</cp:revision>
  <dcterms:created xsi:type="dcterms:W3CDTF">2020-03-27T13:41:19Z</dcterms:created>
  <dcterms:modified xsi:type="dcterms:W3CDTF">2020-05-07T16:00:02Z</dcterms:modified>
</cp:coreProperties>
</file>